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embeddedFontLst>
    <p:embeddedFont>
      <p:font typeface="Roboto" panose="020B0604020202020204" charset="0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/>
          <p:nvPr/>
        </p:nvSpPr>
        <p:spPr>
          <a:xfrm>
            <a:off x="650725" y="1434750"/>
            <a:ext cx="3640200" cy="13347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Запланируйте пару минут на рефлексию в конце защиты проекта и расскажите о планах по развитию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034486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ваше ФИО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4294967295"/>
          </p:nvPr>
        </p:nvSpPr>
        <p:spPr>
          <a:xfrm>
            <a:off x="5221032" y="5590125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Должность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1"/>
          <p:cNvSpPr txBox="1">
            <a:spLocks noGrp="1"/>
          </p:cNvSpPr>
          <p:nvPr>
            <p:ph type="body" idx="4294967295"/>
          </p:nvPr>
        </p:nvSpPr>
        <p:spPr>
          <a:xfrm>
            <a:off x="5221032" y="5935296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Компанию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1"/>
          <p:cNvSpPr txBox="1">
            <a:spLocks noGrp="1"/>
          </p:cNvSpPr>
          <p:nvPr>
            <p:ph type="body" idx="4294967295"/>
          </p:nvPr>
        </p:nvSpPr>
        <p:spPr>
          <a:xfrm>
            <a:off x="5221032" y="6269802"/>
            <a:ext cx="6555300" cy="3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Контакты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2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9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sz="2109" b="1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81388" y="5121275"/>
            <a:ext cx="1300162" cy="1373188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ru-RU" dirty="0" smtClean="0"/>
              <a:t>Мария Т.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5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были дела и </a:t>
            </a:r>
            <a:r>
              <a:rPr lang="ru-RU" sz="1600" b="0" i="0" u="none" strike="noStrike" cap="none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появилась возможность 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4519050" y="1699875"/>
            <a:ext cx="3457500" cy="16314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Что было в начале, что знали до курса, сколько времени заняло выполнение проекта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7"/>
          <p:cNvSpPr/>
          <p:nvPr/>
        </p:nvSpPr>
        <p:spPr>
          <a:xfrm>
            <a:off x="4607550" y="1936300"/>
            <a:ext cx="3460200" cy="1947900"/>
          </a:xfrm>
          <a:prstGeom prst="wedgeRoundRectCallout">
            <a:avLst>
              <a:gd name="adj1" fmla="val 47577"/>
              <a:gd name="adj2" fmla="val 123671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Какие технологии использовались и какое у вас мнение о новых технологиях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Скрины основных экранов приложения и действий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1800" i="1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или</a:t>
            </a: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1D1C1D"/>
              </a:solidFill>
              <a:highlight>
                <a:srgbClr val="F8F8F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D1C1D"/>
                </a:solidFill>
                <a:highlight>
                  <a:srgbClr val="F8F8F8"/>
                </a:highlight>
              </a:rPr>
              <a:t>Ссылка на репозиторий с исходными кодами или просто удачные кусочки</a:t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Схемы (архитектура, БД)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29"/>
          <p:cNvSpPr/>
          <p:nvPr/>
        </p:nvSpPr>
        <p:spPr>
          <a:xfrm>
            <a:off x="1060650" y="1925425"/>
            <a:ext cx="2976900" cy="1947900"/>
          </a:xfrm>
          <a:prstGeom prst="wedgeRoundRectCallout">
            <a:avLst>
              <a:gd name="adj1" fmla="val 102590"/>
              <a:gd name="adj2" fmla="val 5846"/>
              <a:gd name="adj3" fmla="val 0"/>
            </a:avLst>
          </a:prstGeom>
          <a:solidFill>
            <a:srgbClr val="83DFE1">
              <a:alpha val="4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Опционально, если ваш проект позволяет это сделать</a:t>
            </a:r>
            <a:endParaRPr sz="18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200</Words>
  <Application>Microsoft Office PowerPoint</Application>
  <PresentationFormat>Широкоэкранный</PresentationFormat>
  <Paragraphs>73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Roboto</vt:lpstr>
      <vt:lpstr>Noto Sans Symbols</vt:lpstr>
      <vt:lpstr>Arial</vt:lpstr>
      <vt:lpstr>Times New Roman</vt:lpstr>
      <vt:lpstr>Avenir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4</cp:revision>
  <dcterms:modified xsi:type="dcterms:W3CDTF">2021-02-15T21:03:34Z</dcterms:modified>
</cp:coreProperties>
</file>